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9" autoAdjust="0"/>
    <p:restoredTop sz="94652" autoAdjust="0"/>
  </p:normalViewPr>
  <p:slideViewPr>
    <p:cSldViewPr>
      <p:cViewPr varScale="1">
        <p:scale>
          <a:sx n="78" d="100"/>
          <a:sy n="78" d="100"/>
        </p:scale>
        <p:origin x="110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83249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5717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8714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8294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68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2948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3789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24487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267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3030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1516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EF920-C61E-438A-A9C0-1B53C436CBD5}" type="datetimeFigureOut">
              <a:rPr lang="en-AU" smtClean="0"/>
              <a:t>22/03/2019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A013B-8127-4461-AC30-3FFA143C248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531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3952" y="1340768"/>
            <a:ext cx="5398368" cy="3024335"/>
          </a:xfrm>
        </p:spPr>
        <p:txBody>
          <a:bodyPr>
            <a:noAutofit/>
          </a:bodyPr>
          <a:lstStyle/>
          <a:p>
            <a:r>
              <a:rPr lang="en-AU" sz="6000" dirty="0">
                <a:solidFill>
                  <a:schemeClr val="accent6">
                    <a:lumMod val="50000"/>
                  </a:schemeClr>
                </a:solidFill>
                <a:latin typeface="Colonna MT" panose="04020805060202030203" pitchFamily="82" charset="0"/>
              </a:rPr>
              <a:t>Can You Hear </a:t>
            </a:r>
            <a:br>
              <a:rPr lang="en-AU" sz="6000" dirty="0">
                <a:solidFill>
                  <a:schemeClr val="accent6">
                    <a:lumMod val="50000"/>
                  </a:schemeClr>
                </a:solidFill>
                <a:latin typeface="Colonna MT" panose="04020805060202030203" pitchFamily="82" charset="0"/>
              </a:rPr>
            </a:br>
            <a:r>
              <a:rPr lang="en-AU" sz="6000" dirty="0">
                <a:solidFill>
                  <a:schemeClr val="accent6">
                    <a:lumMod val="50000"/>
                  </a:schemeClr>
                </a:solidFill>
                <a:latin typeface="Colonna MT" panose="04020805060202030203" pitchFamily="82" charset="0"/>
              </a:rPr>
              <a:t>the Children </a:t>
            </a:r>
            <a:br>
              <a:rPr lang="en-AU" sz="6000" dirty="0">
                <a:solidFill>
                  <a:schemeClr val="accent6">
                    <a:lumMod val="50000"/>
                  </a:schemeClr>
                </a:solidFill>
                <a:latin typeface="Colonna MT" panose="04020805060202030203" pitchFamily="82" charset="0"/>
              </a:rPr>
            </a:br>
            <a:r>
              <a:rPr lang="en-AU" sz="6000" i="1" dirty="0">
                <a:solidFill>
                  <a:schemeClr val="accent6">
                    <a:lumMod val="50000"/>
                  </a:schemeClr>
                </a:solidFill>
                <a:latin typeface="Colonna MT" panose="04020805060202030203" pitchFamily="82" charset="0"/>
              </a:rPr>
              <a:t>Marching?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5686400"/>
            <a:ext cx="2736304" cy="910952"/>
          </a:xfrm>
        </p:spPr>
        <p:txBody>
          <a:bodyPr>
            <a:normAutofit/>
          </a:bodyPr>
          <a:lstStyle/>
          <a:p>
            <a:r>
              <a:rPr lang="en-AU" sz="2400" i="1" dirty="0"/>
              <a:t>An ANZAC song </a:t>
            </a:r>
          </a:p>
          <a:p>
            <a:r>
              <a:rPr lang="en-AU" sz="2400" i="1" dirty="0"/>
              <a:t>By Nathan Cahill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87460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336704"/>
          </a:xfrm>
        </p:spPr>
        <p:txBody>
          <a:bodyPr/>
          <a:lstStyle/>
          <a:p>
            <a:pPr algn="ctr"/>
            <a:endParaRPr lang="en-AU" sz="1000" dirty="0"/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No more shall we see them,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those heroes of the war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Who gave the pride of ANZAC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to Australians one and all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But from the words "Dig in, boys",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beneath a foreign sun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 heritage of pride was born: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our legacy begun.</a:t>
            </a:r>
          </a:p>
          <a:p>
            <a:pPr marL="0" indent="0" algn="ctr">
              <a:buNone/>
            </a:pPr>
            <a:endParaRPr lang="en-AU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2621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1"/>
            <a:ext cx="8784976" cy="6480720"/>
          </a:xfrm>
        </p:spPr>
        <p:txBody>
          <a:bodyPr>
            <a:normAutofit/>
          </a:bodyPr>
          <a:lstStyle/>
          <a:p>
            <a:pPr algn="ctr"/>
            <a:endParaRPr lang="en-AU" sz="1000" dirty="0"/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Since that first great crossing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against the treacherous swell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Our nation has remembered those who fought,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those who fell.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with the passing of the years,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their memory survives;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Through younger generations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our tradition stays alive. </a:t>
            </a:r>
          </a:p>
          <a:p>
            <a:pPr marL="0" indent="0" algn="ctr">
              <a:buNone/>
            </a:pP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1898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516" y="273424"/>
            <a:ext cx="8784976" cy="6480720"/>
          </a:xfrm>
        </p:spPr>
        <p:txBody>
          <a:bodyPr>
            <a:normAutofit fontScale="92500" lnSpcReduction="10000"/>
          </a:bodyPr>
          <a:lstStyle/>
          <a:p>
            <a:pPr algn="ctr"/>
            <a:endParaRPr lang="en-AU" sz="1000" dirty="0"/>
          </a:p>
          <a:p>
            <a:pPr marL="0" indent="0" algn="ctr">
              <a:buNone/>
            </a:pP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can you hear the children </a:t>
            </a:r>
          </a:p>
          <a:p>
            <a:pPr marL="0" indent="0" algn="ctr">
              <a:buNone/>
            </a:pP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marching 'cross Australia?</a:t>
            </a:r>
            <a:b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With voices echoing the strains: </a:t>
            </a:r>
          </a:p>
          <a:p>
            <a:pPr marL="0" indent="0" algn="ctr">
              <a:buNone/>
            </a:pP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"We will remember"</a:t>
            </a:r>
            <a:b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The years go on and on, </a:t>
            </a:r>
          </a:p>
          <a:p>
            <a:pPr marL="0" indent="0" algn="ctr">
              <a:buNone/>
            </a:pP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still we answer to the call</a:t>
            </a:r>
            <a:b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To keep the flame eternal burning </a:t>
            </a:r>
          </a:p>
          <a:p>
            <a:pPr marL="0" indent="0" algn="ctr">
              <a:buNone/>
            </a:pP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brightly for us all,</a:t>
            </a:r>
            <a:b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you will hear the children marching </a:t>
            </a:r>
          </a:p>
          <a:p>
            <a:pPr marL="0" indent="0" algn="ctr">
              <a:buNone/>
            </a:pPr>
            <a:r>
              <a:rPr lang="en-AU" sz="41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all across Australia. </a:t>
            </a:r>
          </a:p>
          <a:p>
            <a:pPr marL="0" indent="0" algn="ctr">
              <a:buNone/>
            </a:pP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25347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336704"/>
          </a:xfrm>
        </p:spPr>
        <p:txBody>
          <a:bodyPr>
            <a:normAutofit/>
          </a:bodyPr>
          <a:lstStyle/>
          <a:p>
            <a:pPr algn="ctr"/>
            <a:endParaRPr lang="en-AU" sz="1000" dirty="0"/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From north to south and east to west,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you'll see us hand in hand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From capital to country and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from shores to desert sands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We'll take this proud tradition,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though our years are few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Together celebrate the freedom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bought for me and you </a:t>
            </a:r>
          </a:p>
          <a:p>
            <a:pPr marL="0" indent="0" algn="ctr">
              <a:buNone/>
            </a:pP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7848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336704"/>
          </a:xfrm>
        </p:spPr>
        <p:txBody>
          <a:bodyPr>
            <a:normAutofit lnSpcReduction="10000"/>
          </a:bodyPr>
          <a:lstStyle/>
          <a:p>
            <a:pPr algn="ctr"/>
            <a:endParaRPr lang="en-AU" sz="1000" dirty="0"/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can you hear the children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marching 'cross Australia?</a:t>
            </a:r>
            <a:b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With voices echoing the strains: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"We will remember"</a:t>
            </a:r>
            <a:b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The years go on and on,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still we answer to the call</a:t>
            </a:r>
            <a:b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To keep the flame eternal burning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brightly for us all,</a:t>
            </a:r>
            <a:b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</a:b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you will hear the children marching 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all across Australia. </a:t>
            </a:r>
          </a:p>
          <a:p>
            <a:pPr marL="0" indent="0" algn="ctr">
              <a:buNone/>
            </a:pP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3952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264696"/>
          </a:xfrm>
        </p:spPr>
        <p:txBody>
          <a:bodyPr>
            <a:normAutofit/>
          </a:bodyPr>
          <a:lstStyle/>
          <a:p>
            <a:pPr algn="ctr"/>
            <a:endParaRPr lang="en-AU" sz="1000" dirty="0"/>
          </a:p>
          <a:p>
            <a:pPr marL="0" indent="0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can you hear the children marching</a:t>
            </a:r>
          </a:p>
          <a:p>
            <a:pPr marL="0" indent="0" algn="r">
              <a:buNone/>
            </a:pPr>
            <a:r>
              <a:rPr lang="en-AU" sz="3800" b="1" i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All across Australia</a:t>
            </a:r>
            <a:endParaRPr lang="en-AU" sz="3800" b="1" dirty="0">
              <a:solidFill>
                <a:schemeClr val="accent6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With voices echoing, we’re marching</a:t>
            </a:r>
          </a:p>
          <a:p>
            <a:pPr marL="0" indent="0" algn="r">
              <a:buNone/>
            </a:pPr>
            <a:r>
              <a:rPr lang="en-AU" sz="3800" b="1" i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We will remember</a:t>
            </a:r>
            <a:endParaRPr lang="en-AU" sz="3800" b="1" dirty="0">
              <a:solidFill>
                <a:schemeClr val="accent6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Our generation will be marching</a:t>
            </a:r>
          </a:p>
          <a:p>
            <a:pPr marL="0" indent="0" algn="r">
              <a:buNone/>
            </a:pPr>
            <a:r>
              <a:rPr lang="en-AU" sz="3800" b="1" i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All across Australia</a:t>
            </a:r>
            <a:endParaRPr lang="en-AU" sz="3800" b="1" dirty="0">
              <a:solidFill>
                <a:schemeClr val="accent6">
                  <a:lumMod val="50000"/>
                </a:schemeClr>
              </a:solidFill>
              <a:latin typeface="Corbel" panose="020B0503020204020204" pitchFamily="34" charset="0"/>
            </a:endParaRPr>
          </a:p>
          <a:p>
            <a:pPr marL="0" indent="0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Together celebrate, we’re marching</a:t>
            </a:r>
          </a:p>
          <a:p>
            <a:pPr marL="0" indent="0" algn="r">
              <a:buNone/>
            </a:pPr>
            <a:r>
              <a:rPr lang="en-AU" sz="3800" b="1" i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North to south, and east to west</a:t>
            </a:r>
            <a:r>
              <a:rPr lang="en-AU" sz="4000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 </a:t>
            </a:r>
          </a:p>
          <a:p>
            <a:pPr marL="0" indent="0" algn="ctr">
              <a:buNone/>
            </a:pPr>
            <a:endParaRPr lang="en-A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889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Muso Nath\Dropbox\01 MUSIC\00 Crescendo Music\ANZAC 2013\Australia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  <a14:imgEffect>
                      <a14:sharpenSoften amount="-1000"/>
                    </a14:imgEffect>
                    <a14:imgEffect>
                      <a14:brightnessContrast bright="90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6631"/>
            <a:ext cx="7128792" cy="663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480720"/>
          </a:xfrm>
        </p:spPr>
        <p:txBody>
          <a:bodyPr>
            <a:normAutofit/>
          </a:bodyPr>
          <a:lstStyle/>
          <a:p>
            <a:pPr algn="ctr"/>
            <a:endParaRPr lang="en-AU" sz="1000" dirty="0"/>
          </a:p>
          <a:p>
            <a:pPr marL="0" indent="0" algn="ctr">
              <a:buNone/>
            </a:pPr>
            <a:endParaRPr lang="en-AU" sz="4000" dirty="0"/>
          </a:p>
          <a:p>
            <a:pPr marL="0" indent="0" algn="ctr">
              <a:buNone/>
            </a:pPr>
            <a:endParaRPr lang="en-AU" sz="4000" dirty="0"/>
          </a:p>
          <a:p>
            <a:pPr marL="0" indent="0" algn="ctr">
              <a:buNone/>
            </a:pPr>
            <a:endParaRPr lang="en-AU" sz="4000" dirty="0"/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And you will hear the children marching</a:t>
            </a:r>
          </a:p>
          <a:p>
            <a:pPr marL="0" indent="0" algn="ctr">
              <a:buNone/>
            </a:pPr>
            <a:r>
              <a:rPr lang="en-AU" sz="3800" b="1" dirty="0">
                <a:solidFill>
                  <a:schemeClr val="accent6">
                    <a:lumMod val="50000"/>
                  </a:schemeClr>
                </a:solidFill>
                <a:latin typeface="Corbel" panose="020B0503020204020204" pitchFamily="34" charset="0"/>
              </a:rPr>
              <a:t>All across Australia.</a:t>
            </a:r>
          </a:p>
          <a:p>
            <a:pPr marL="0" indent="0" algn="r">
              <a:buNone/>
            </a:pPr>
            <a:r>
              <a:rPr lang="en-AU" sz="4000" dirty="0"/>
              <a:t> </a:t>
            </a:r>
          </a:p>
          <a:p>
            <a:pPr marL="0" indent="0" algn="ctr">
              <a:buNone/>
            </a:pPr>
            <a:endParaRPr lang="en-AU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7303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rgbClr val="C0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491</TotalTime>
  <Words>217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Colonna MT</vt:lpstr>
      <vt:lpstr>Corbel</vt:lpstr>
      <vt:lpstr>Office Theme</vt:lpstr>
      <vt:lpstr>Can You Hear  the Children  Marching?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You Hear  the Children  Marching?</dc:title>
  <dc:creator>Muso Nath</dc:creator>
  <cp:lastModifiedBy>Donna Marwick-O'Brien</cp:lastModifiedBy>
  <cp:revision>14</cp:revision>
  <dcterms:created xsi:type="dcterms:W3CDTF">2014-01-20T05:09:36Z</dcterms:created>
  <dcterms:modified xsi:type="dcterms:W3CDTF">2019-03-22T06:41:22Z</dcterms:modified>
</cp:coreProperties>
</file>